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8" roundtripDataSignature="AMtx7mgt0JHcCE1piQc/vwSkvyVSB3zp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d11d40cce2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d11d40cce2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5acf6ffaf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5acf6ffa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d11d40cce2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d11d40cce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" name="Google Shape;1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4242852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" name="Google Shape;1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8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3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9111716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3"/>
          <p:cNvSpPr txBox="1"/>
          <p:nvPr>
            <p:ph type="ctrTitle"/>
          </p:nvPr>
        </p:nvSpPr>
        <p:spPr>
          <a:xfrm>
            <a:off x="680322" y="2733709"/>
            <a:ext cx="8144135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1"/>
              <a:buFont typeface="Trebuchet MS"/>
              <a:buNone/>
              <a:defRPr sz="540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subTitle"/>
          </p:nvPr>
        </p:nvSpPr>
        <p:spPr>
          <a:xfrm>
            <a:off x="680322" y="4394042"/>
            <a:ext cx="8144135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sz="1801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9255348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4" name="Google Shape;10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5" name="Google Shape;10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22"/>
          <p:cNvSpPr/>
          <p:nvPr/>
        </p:nvSpPr>
        <p:spPr>
          <a:xfrm>
            <a:off x="2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2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22"/>
          <p:cNvSpPr txBox="1"/>
          <p:nvPr>
            <p:ph type="title"/>
          </p:nvPr>
        </p:nvSpPr>
        <p:spPr>
          <a:xfrm>
            <a:off x="680323" y="4711619"/>
            <a:ext cx="9613860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680323" y="609599"/>
            <a:ext cx="9613860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80320" y="5169586"/>
            <a:ext cx="9613863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10729458" y="4711312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6" name="Google Shape;116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3"/>
          <p:cNvSpPr/>
          <p:nvPr/>
        </p:nvSpPr>
        <p:spPr>
          <a:xfrm>
            <a:off x="2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3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3"/>
          <p:cNvSpPr txBox="1"/>
          <p:nvPr>
            <p:ph type="title"/>
          </p:nvPr>
        </p:nvSpPr>
        <p:spPr>
          <a:xfrm>
            <a:off x="680322" y="609597"/>
            <a:ext cx="9613860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3"/>
          <p:cNvSpPr txBox="1"/>
          <p:nvPr>
            <p:ph idx="1" type="body"/>
          </p:nvPr>
        </p:nvSpPr>
        <p:spPr>
          <a:xfrm>
            <a:off x="680323" y="4711618"/>
            <a:ext cx="9613860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121" name="Google Shape;121;p23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12" type="sldNum"/>
          </p:nvPr>
        </p:nvSpPr>
        <p:spPr>
          <a:xfrm>
            <a:off x="10729458" y="4711618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5" name="Google Shape;12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6" name="Google Shape;126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4"/>
          <p:cNvSpPr/>
          <p:nvPr/>
        </p:nvSpPr>
        <p:spPr>
          <a:xfrm>
            <a:off x="2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 txBox="1"/>
          <p:nvPr>
            <p:ph type="title"/>
          </p:nvPr>
        </p:nvSpPr>
        <p:spPr>
          <a:xfrm>
            <a:off x="1127856" y="609601"/>
            <a:ext cx="8718876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1402290" y="3653379"/>
            <a:ext cx="8156580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131" name="Google Shape;131;p24"/>
          <p:cNvSpPr txBox="1"/>
          <p:nvPr>
            <p:ph idx="2" type="body"/>
          </p:nvPr>
        </p:nvSpPr>
        <p:spPr>
          <a:xfrm>
            <a:off x="680323" y="4711618"/>
            <a:ext cx="9613860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132" name="Google Shape;132;p24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4"/>
          <p:cNvSpPr txBox="1"/>
          <p:nvPr>
            <p:ph idx="12" type="sldNum"/>
          </p:nvPr>
        </p:nvSpPr>
        <p:spPr>
          <a:xfrm>
            <a:off x="10729458" y="4709928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135" name="Google Shape;135;p24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s-E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36" name="Google Shape;136;p24"/>
          <p:cNvSpPr txBox="1"/>
          <p:nvPr/>
        </p:nvSpPr>
        <p:spPr>
          <a:xfrm>
            <a:off x="9662809" y="3033525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s-E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8" name="Google Shape;138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9" name="Google Shape;13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5"/>
          <p:cNvSpPr/>
          <p:nvPr/>
        </p:nvSpPr>
        <p:spPr>
          <a:xfrm>
            <a:off x="2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5"/>
          <p:cNvSpPr/>
          <p:nvPr/>
        </p:nvSpPr>
        <p:spPr>
          <a:xfrm>
            <a:off x="10585828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5"/>
          <p:cNvSpPr txBox="1"/>
          <p:nvPr>
            <p:ph type="title"/>
          </p:nvPr>
        </p:nvSpPr>
        <p:spPr>
          <a:xfrm>
            <a:off x="680320" y="4711618"/>
            <a:ext cx="9613863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680322" y="5300152"/>
            <a:ext cx="9613863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144" name="Google Shape;144;p25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5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5"/>
          <p:cNvSpPr txBox="1"/>
          <p:nvPr>
            <p:ph idx="12" type="sldNum"/>
          </p:nvPr>
        </p:nvSpPr>
        <p:spPr>
          <a:xfrm>
            <a:off x="10729458" y="4709928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8" name="Google Shape;148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970241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9" name="Google Shape;14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6"/>
          <p:cNvSpPr/>
          <p:nvPr/>
        </p:nvSpPr>
        <p:spPr>
          <a:xfrm>
            <a:off x="2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6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6"/>
          <p:cNvSpPr txBox="1"/>
          <p:nvPr>
            <p:ph type="title"/>
          </p:nvPr>
        </p:nvSpPr>
        <p:spPr>
          <a:xfrm>
            <a:off x="669223" y="753229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660946" y="2336874"/>
            <a:ext cx="307003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26"/>
          <p:cNvSpPr txBox="1"/>
          <p:nvPr>
            <p:ph idx="2" type="body"/>
          </p:nvPr>
        </p:nvSpPr>
        <p:spPr>
          <a:xfrm>
            <a:off x="680322" y="3022676"/>
            <a:ext cx="3049703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26"/>
          <p:cNvSpPr txBox="1"/>
          <p:nvPr>
            <p:ph idx="3" type="body"/>
          </p:nvPr>
        </p:nvSpPr>
        <p:spPr>
          <a:xfrm>
            <a:off x="3956026" y="2336874"/>
            <a:ext cx="3063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26"/>
          <p:cNvSpPr txBox="1"/>
          <p:nvPr>
            <p:ph idx="4" type="body"/>
          </p:nvPr>
        </p:nvSpPr>
        <p:spPr>
          <a:xfrm>
            <a:off x="3945471" y="3022676"/>
            <a:ext cx="3063241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p26"/>
          <p:cNvSpPr txBox="1"/>
          <p:nvPr>
            <p:ph idx="5" type="body"/>
          </p:nvPr>
        </p:nvSpPr>
        <p:spPr>
          <a:xfrm>
            <a:off x="7224159" y="2336874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26"/>
          <p:cNvSpPr txBox="1"/>
          <p:nvPr>
            <p:ph idx="6" type="body"/>
          </p:nvPr>
        </p:nvSpPr>
        <p:spPr>
          <a:xfrm>
            <a:off x="7224159" y="3022676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26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6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6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3" name="Google Shape;16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970241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4" name="Google Shape;164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7"/>
          <p:cNvSpPr/>
          <p:nvPr/>
        </p:nvSpPr>
        <p:spPr>
          <a:xfrm>
            <a:off x="2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7"/>
          <p:cNvSpPr txBox="1"/>
          <p:nvPr>
            <p:ph type="title"/>
          </p:nvPr>
        </p:nvSpPr>
        <p:spPr>
          <a:xfrm>
            <a:off x="680323" y="753229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7"/>
          <p:cNvSpPr txBox="1"/>
          <p:nvPr>
            <p:ph idx="1" type="body"/>
          </p:nvPr>
        </p:nvSpPr>
        <p:spPr>
          <a:xfrm>
            <a:off x="680321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27"/>
          <p:cNvSpPr/>
          <p:nvPr>
            <p:ph idx="2" type="pic"/>
          </p:nvPr>
        </p:nvSpPr>
        <p:spPr>
          <a:xfrm>
            <a:off x="680321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Google Shape;170;p27"/>
          <p:cNvSpPr txBox="1"/>
          <p:nvPr>
            <p:ph idx="3" type="body"/>
          </p:nvPr>
        </p:nvSpPr>
        <p:spPr>
          <a:xfrm>
            <a:off x="680321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1" name="Google Shape;171;p27"/>
          <p:cNvSpPr txBox="1"/>
          <p:nvPr>
            <p:ph idx="4" type="body"/>
          </p:nvPr>
        </p:nvSpPr>
        <p:spPr>
          <a:xfrm>
            <a:off x="3945471" y="4297503"/>
            <a:ext cx="3063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27"/>
          <p:cNvSpPr/>
          <p:nvPr>
            <p:ph idx="5" type="pic"/>
          </p:nvPr>
        </p:nvSpPr>
        <p:spPr>
          <a:xfrm>
            <a:off x="3945471" y="2336873"/>
            <a:ext cx="3063241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3" name="Google Shape;173;p27"/>
          <p:cNvSpPr txBox="1"/>
          <p:nvPr>
            <p:ph idx="6" type="body"/>
          </p:nvPr>
        </p:nvSpPr>
        <p:spPr>
          <a:xfrm>
            <a:off x="3944118" y="4873765"/>
            <a:ext cx="3067298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4" name="Google Shape;174;p27"/>
          <p:cNvSpPr txBox="1"/>
          <p:nvPr>
            <p:ph idx="7" type="body"/>
          </p:nvPr>
        </p:nvSpPr>
        <p:spPr>
          <a:xfrm>
            <a:off x="7230681" y="4297503"/>
            <a:ext cx="306350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27"/>
          <p:cNvSpPr/>
          <p:nvPr>
            <p:ph idx="8" type="pic"/>
          </p:nvPr>
        </p:nvSpPr>
        <p:spPr>
          <a:xfrm>
            <a:off x="7230677" y="2336873"/>
            <a:ext cx="3063506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p27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27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7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7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1" name="Google Shape;181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970241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2" name="Google Shape;18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8"/>
          <p:cNvSpPr/>
          <p:nvPr/>
        </p:nvSpPr>
        <p:spPr>
          <a:xfrm>
            <a:off x="2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8"/>
          <p:cNvSpPr txBox="1"/>
          <p:nvPr>
            <p:ph type="title"/>
          </p:nvPr>
        </p:nvSpPr>
        <p:spPr>
          <a:xfrm>
            <a:off x="680323" y="753229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8"/>
          <p:cNvSpPr txBox="1"/>
          <p:nvPr>
            <p:ph idx="1" type="body"/>
          </p:nvPr>
        </p:nvSpPr>
        <p:spPr>
          <a:xfrm rot="5400000">
            <a:off x="3687596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8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8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8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9"/>
          <p:cNvSpPr/>
          <p:nvPr/>
        </p:nvSpPr>
        <p:spPr>
          <a:xfrm rot="5400000">
            <a:off x="8116207" y="1869396"/>
            <a:ext cx="5106988" cy="1368199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9"/>
          <p:cNvSpPr/>
          <p:nvPr/>
        </p:nvSpPr>
        <p:spPr>
          <a:xfrm rot="5400000">
            <a:off x="9868205" y="5372405"/>
            <a:ext cx="1602997" cy="13681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9"/>
          <p:cNvSpPr txBox="1"/>
          <p:nvPr>
            <p:ph type="title"/>
          </p:nvPr>
        </p:nvSpPr>
        <p:spPr>
          <a:xfrm rot="5400000">
            <a:off x="8489254" y="2249575"/>
            <a:ext cx="4353760" cy="107380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9"/>
          <p:cNvSpPr txBox="1"/>
          <p:nvPr>
            <p:ph idx="1" type="body"/>
          </p:nvPr>
        </p:nvSpPr>
        <p:spPr>
          <a:xfrm rot="5400000">
            <a:off x="2452029" y="-1162107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9"/>
          <p:cNvSpPr txBox="1"/>
          <p:nvPr>
            <p:ph idx="10" type="dt"/>
          </p:nvPr>
        </p:nvSpPr>
        <p:spPr>
          <a:xfrm>
            <a:off x="6807125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9"/>
          <p:cNvSpPr txBox="1"/>
          <p:nvPr>
            <p:ph idx="11" type="ftr"/>
          </p:nvPr>
        </p:nvSpPr>
        <p:spPr>
          <a:xfrm>
            <a:off x="680322" y="5936191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9"/>
          <p:cNvSpPr txBox="1"/>
          <p:nvPr>
            <p:ph idx="12" type="sldNum"/>
          </p:nvPr>
        </p:nvSpPr>
        <p:spPr>
          <a:xfrm>
            <a:off x="10097552" y="5398636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23" name="Google Shape;2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14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14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9" name="Google Shape;29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970241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0" name="Google Shape;3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5"/>
          <p:cNvSpPr/>
          <p:nvPr/>
        </p:nvSpPr>
        <p:spPr>
          <a:xfrm>
            <a:off x="2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15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Google Shape;33;p15"/>
          <p:cNvSpPr txBox="1"/>
          <p:nvPr>
            <p:ph type="title"/>
          </p:nvPr>
        </p:nvSpPr>
        <p:spPr>
          <a:xfrm>
            <a:off x="680323" y="753229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680323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5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9" name="Google Shape;3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0" name="Google Shape;4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6"/>
          <p:cNvSpPr/>
          <p:nvPr/>
        </p:nvSpPr>
        <p:spPr>
          <a:xfrm>
            <a:off x="-1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16"/>
          <p:cNvSpPr/>
          <p:nvPr/>
        </p:nvSpPr>
        <p:spPr>
          <a:xfrm>
            <a:off x="10585826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16"/>
          <p:cNvSpPr txBox="1"/>
          <p:nvPr>
            <p:ph type="title"/>
          </p:nvPr>
        </p:nvSpPr>
        <p:spPr>
          <a:xfrm>
            <a:off x="680323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" type="body"/>
          </p:nvPr>
        </p:nvSpPr>
        <p:spPr>
          <a:xfrm>
            <a:off x="680323" y="4232174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sz="1801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0729458" y="2869898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9" name="Google Shape;4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970241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0" name="Google Shape;5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7"/>
          <p:cNvSpPr/>
          <p:nvPr/>
        </p:nvSpPr>
        <p:spPr>
          <a:xfrm>
            <a:off x="2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7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7"/>
          <p:cNvSpPr txBox="1"/>
          <p:nvPr>
            <p:ph type="title"/>
          </p:nvPr>
        </p:nvSpPr>
        <p:spPr>
          <a:xfrm>
            <a:off x="680323" y="753229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" type="body"/>
          </p:nvPr>
        </p:nvSpPr>
        <p:spPr>
          <a:xfrm>
            <a:off x="680323" y="2336873"/>
            <a:ext cx="4698359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2" type="body"/>
          </p:nvPr>
        </p:nvSpPr>
        <p:spPr>
          <a:xfrm>
            <a:off x="5594125" y="2336873"/>
            <a:ext cx="4700059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7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0" name="Google Shape;6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970241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1" name="Google Shape;6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8"/>
          <p:cNvSpPr/>
          <p:nvPr/>
        </p:nvSpPr>
        <p:spPr>
          <a:xfrm>
            <a:off x="2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8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8"/>
          <p:cNvSpPr txBox="1"/>
          <p:nvPr>
            <p:ph type="title"/>
          </p:nvPr>
        </p:nvSpPr>
        <p:spPr>
          <a:xfrm>
            <a:off x="680322" y="753232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" type="body"/>
          </p:nvPr>
        </p:nvSpPr>
        <p:spPr>
          <a:xfrm>
            <a:off x="906352" y="2336876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6" name="Google Shape;66;p18"/>
          <p:cNvSpPr txBox="1"/>
          <p:nvPr>
            <p:ph idx="2" type="body"/>
          </p:nvPr>
        </p:nvSpPr>
        <p:spPr>
          <a:xfrm>
            <a:off x="680324" y="3030011"/>
            <a:ext cx="4698356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3" type="body"/>
          </p:nvPr>
        </p:nvSpPr>
        <p:spPr>
          <a:xfrm>
            <a:off x="5820156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None/>
              <a:defRPr b="1" sz="1801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8" name="Google Shape;68;p18"/>
          <p:cNvSpPr txBox="1"/>
          <p:nvPr>
            <p:ph idx="4" type="body"/>
          </p:nvPr>
        </p:nvSpPr>
        <p:spPr>
          <a:xfrm>
            <a:off x="5594125" y="3030011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8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73" name="Google Shape;7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970241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74" name="Google Shape;74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9"/>
          <p:cNvSpPr/>
          <p:nvPr/>
        </p:nvSpPr>
        <p:spPr>
          <a:xfrm>
            <a:off x="2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9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9"/>
          <p:cNvSpPr txBox="1"/>
          <p:nvPr>
            <p:ph type="title"/>
          </p:nvPr>
        </p:nvSpPr>
        <p:spPr>
          <a:xfrm>
            <a:off x="680323" y="753229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9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9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2" name="Google Shape;82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970241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3" name="Google Shape;83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20"/>
          <p:cNvSpPr/>
          <p:nvPr/>
        </p:nvSpPr>
        <p:spPr>
          <a:xfrm>
            <a:off x="2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20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0"/>
          <p:cNvSpPr txBox="1"/>
          <p:nvPr>
            <p:ph type="title"/>
          </p:nvPr>
        </p:nvSpPr>
        <p:spPr>
          <a:xfrm>
            <a:off x="680322" y="753228"/>
            <a:ext cx="9613860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1" type="body"/>
          </p:nvPr>
        </p:nvSpPr>
        <p:spPr>
          <a:xfrm>
            <a:off x="4685848" y="2336876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2" type="body"/>
          </p:nvPr>
        </p:nvSpPr>
        <p:spPr>
          <a:xfrm>
            <a:off x="680325" y="2336875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89" name="Google Shape;89;p20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20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3" name="Google Shape;93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" y="1970241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4" name="Google Shape;9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8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1"/>
          <p:cNvSpPr/>
          <p:nvPr/>
        </p:nvSpPr>
        <p:spPr>
          <a:xfrm>
            <a:off x="2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21"/>
          <p:cNvSpPr/>
          <p:nvPr/>
        </p:nvSpPr>
        <p:spPr>
          <a:xfrm>
            <a:off x="10585828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1"/>
          <p:cNvSpPr txBox="1"/>
          <p:nvPr>
            <p:ph type="title"/>
          </p:nvPr>
        </p:nvSpPr>
        <p:spPr>
          <a:xfrm>
            <a:off x="680326" y="753229"/>
            <a:ext cx="9613858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1"/>
          <p:cNvSpPr/>
          <p:nvPr>
            <p:ph idx="2" type="pic"/>
          </p:nvPr>
        </p:nvSpPr>
        <p:spPr>
          <a:xfrm>
            <a:off x="4868334" y="2336875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21"/>
          <p:cNvSpPr txBox="1"/>
          <p:nvPr>
            <p:ph idx="1" type="body"/>
          </p:nvPr>
        </p:nvSpPr>
        <p:spPr>
          <a:xfrm>
            <a:off x="680324" y="2336876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None/>
              <a:defRPr sz="1401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1"/>
              <a:buNone/>
              <a:defRPr sz="1001"/>
            </a:lvl9pPr>
          </a:lstStyle>
          <a:p/>
        </p:txBody>
      </p:sp>
      <p:sp>
        <p:nvSpPr>
          <p:cNvPr id="100" name="Google Shape;100;p21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6" name="Google Shape;6;p12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2"/>
          <p:cNvSpPr txBox="1"/>
          <p:nvPr>
            <p:ph type="title"/>
          </p:nvPr>
        </p:nvSpPr>
        <p:spPr>
          <a:xfrm>
            <a:off x="680323" y="753229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2"/>
          <p:cNvSpPr txBox="1"/>
          <p:nvPr>
            <p:ph idx="1" type="body"/>
          </p:nvPr>
        </p:nvSpPr>
        <p:spPr>
          <a:xfrm>
            <a:off x="680323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63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1"/>
              <a:buFont typeface="Arial"/>
              <a:buChar char="•"/>
              <a:defRPr b="0" i="0" sz="1801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63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Font typeface="Arial"/>
              <a:buChar char="•"/>
              <a:defRPr b="0" i="0" sz="1401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63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Font typeface="Arial"/>
              <a:buChar char="•"/>
              <a:defRPr b="0" i="0" sz="1401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63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Font typeface="Arial"/>
              <a:buChar char="•"/>
              <a:defRPr b="0" i="0" sz="1401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63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1"/>
              <a:buFont typeface="Arial"/>
              <a:buChar char="•"/>
              <a:defRPr b="0" i="0" sz="1401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0" type="dt"/>
          </p:nvPr>
        </p:nvSpPr>
        <p:spPr>
          <a:xfrm>
            <a:off x="7550981" y="593619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1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1" type="ftr"/>
          </p:nvPr>
        </p:nvSpPr>
        <p:spPr>
          <a:xfrm>
            <a:off x="680322" y="5936191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1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2" type="sldNum"/>
          </p:nvPr>
        </p:nvSpPr>
        <p:spPr>
          <a:xfrm>
            <a:off x="10729458" y="753230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/>
          <p:nvPr>
            <p:ph type="ctrTitle"/>
          </p:nvPr>
        </p:nvSpPr>
        <p:spPr>
          <a:xfrm>
            <a:off x="680322" y="2733709"/>
            <a:ext cx="8144135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s-ES"/>
              <a:t>My daily routine</a:t>
            </a:r>
            <a:endParaRPr/>
          </a:p>
        </p:txBody>
      </p:sp>
      <p:sp>
        <p:nvSpPr>
          <p:cNvPr id="203" name="Google Shape;203;p1"/>
          <p:cNvSpPr txBox="1"/>
          <p:nvPr>
            <p:ph idx="1" type="subTitle"/>
          </p:nvPr>
        </p:nvSpPr>
        <p:spPr>
          <a:xfrm>
            <a:off x="680322" y="4394042"/>
            <a:ext cx="8144135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s-ES"/>
              <a:t>9th Grade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11d40cce2_0_4"/>
          <p:cNvSpPr txBox="1"/>
          <p:nvPr/>
        </p:nvSpPr>
        <p:spPr>
          <a:xfrm>
            <a:off x="1356050" y="810875"/>
            <a:ext cx="9848700" cy="4987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rgbClr val="9900FF"/>
                </a:solidFill>
                <a:latin typeface="Trebuchet MS"/>
                <a:ea typeface="Trebuchet MS"/>
                <a:cs typeface="Trebuchet MS"/>
                <a:sym typeface="Trebuchet MS"/>
              </a:rPr>
              <a:t>Do </a:t>
            </a:r>
            <a:r>
              <a:rPr b="1" lang="es-ES" sz="2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you</a:t>
            </a:r>
            <a:r>
              <a:rPr b="1" lang="es-ES" sz="2600">
                <a:solidFill>
                  <a:srgbClr val="9900FF"/>
                </a:solidFill>
                <a:latin typeface="Trebuchet MS"/>
                <a:ea typeface="Trebuchet MS"/>
                <a:cs typeface="Trebuchet MS"/>
                <a:sym typeface="Trebuchet MS"/>
              </a:rPr>
              <a:t> study 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on Saturdays?    Yes I </a:t>
            </a:r>
            <a:r>
              <a:rPr b="1" lang="es-ES" sz="2600">
                <a:solidFill>
                  <a:srgbClr val="9900FF"/>
                </a:solidFill>
                <a:latin typeface="Trebuchet MS"/>
                <a:ea typeface="Trebuchet MS"/>
                <a:cs typeface="Trebuchet MS"/>
                <a:sym typeface="Trebuchet MS"/>
              </a:rPr>
              <a:t>do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 . I study in the morning. </a:t>
            </a:r>
            <a:endParaRPr b="1"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rgbClr val="9900FF"/>
                </a:solidFill>
                <a:latin typeface="Trebuchet MS"/>
                <a:ea typeface="Trebuchet MS"/>
                <a:cs typeface="Trebuchet MS"/>
                <a:sym typeface="Trebuchet MS"/>
              </a:rPr>
              <a:t>Do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 you </a:t>
            </a:r>
            <a:r>
              <a:rPr b="1" lang="es-ES" sz="2600">
                <a:solidFill>
                  <a:srgbClr val="9900FF"/>
                </a:solidFill>
                <a:latin typeface="Trebuchet MS"/>
                <a:ea typeface="Trebuchet MS"/>
                <a:cs typeface="Trebuchet MS"/>
                <a:sym typeface="Trebuchet MS"/>
              </a:rPr>
              <a:t>go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 swimming in the morning?    No, I </a:t>
            </a:r>
            <a:r>
              <a:rPr b="1" lang="es-ES" sz="2600">
                <a:solidFill>
                  <a:srgbClr val="9900FF"/>
                </a:solidFill>
                <a:latin typeface="Trebuchet MS"/>
                <a:ea typeface="Trebuchet MS"/>
                <a:cs typeface="Trebuchet MS"/>
                <a:sym typeface="Trebuchet MS"/>
              </a:rPr>
              <a:t>don’t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. I can’t swim. </a:t>
            </a:r>
            <a:endParaRPr b="1"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Does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 your brother</a:t>
            </a:r>
            <a:r>
              <a:rPr b="1" lang="es-ES" sz="26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 play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 baseball?   Yes, he </a:t>
            </a:r>
            <a:r>
              <a:rPr b="1" lang="es-ES" sz="2600">
                <a:solidFill>
                  <a:srgbClr val="6AA84F"/>
                </a:solidFill>
                <a:latin typeface="Trebuchet MS"/>
                <a:ea typeface="Trebuchet MS"/>
                <a:cs typeface="Trebuchet MS"/>
                <a:sym typeface="Trebuchet MS"/>
              </a:rPr>
              <a:t>does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. He plays very well. </a:t>
            </a:r>
            <a:endParaRPr b="1"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26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Does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 he live in Montería?           No, he </a:t>
            </a:r>
            <a:r>
              <a:rPr b="1" lang="es-ES" sz="2600">
                <a:solidFill>
                  <a:srgbClr val="38761D"/>
                </a:solidFill>
                <a:latin typeface="Trebuchet MS"/>
                <a:ea typeface="Trebuchet MS"/>
                <a:cs typeface="Trebuchet MS"/>
                <a:sym typeface="Trebuchet MS"/>
              </a:rPr>
              <a:t>doesn’t</a:t>
            </a:r>
            <a:r>
              <a:rPr b="1" lang="es-ES" sz="2600">
                <a:latin typeface="Trebuchet MS"/>
                <a:ea typeface="Trebuchet MS"/>
                <a:cs typeface="Trebuchet MS"/>
                <a:sym typeface="Trebuchet MS"/>
              </a:rPr>
              <a:t> . He lives in New York.</a:t>
            </a:r>
            <a:endParaRPr b="1" sz="26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9"/>
          <p:cNvPicPr preferRelativeResize="0"/>
          <p:nvPr/>
        </p:nvPicPr>
        <p:blipFill rotWithShape="1">
          <a:blip r:embed="rId3">
            <a:alphaModFix/>
          </a:blip>
          <a:srcRect b="22836" l="24505" r="17602" t="29559"/>
          <a:stretch/>
        </p:blipFill>
        <p:spPr>
          <a:xfrm>
            <a:off x="309093" y="0"/>
            <a:ext cx="11483661" cy="6716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46897" y="73371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0"/>
          <p:cNvSpPr/>
          <p:nvPr/>
        </p:nvSpPr>
        <p:spPr>
          <a:xfrm>
            <a:off x="2487482" y="2967335"/>
            <a:ext cx="7217040" cy="22159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ES" sz="13800">
                <a:solidFill>
                  <a:srgbClr val="FEFEFE"/>
                </a:solidFill>
                <a:latin typeface="Trebuchet MS"/>
                <a:ea typeface="Trebuchet MS"/>
                <a:cs typeface="Trebuchet MS"/>
                <a:sym typeface="Trebuchet MS"/>
              </a:rPr>
              <a:t>Thanks! </a:t>
            </a:r>
            <a:endParaRPr b="1" sz="13800" cap="none">
              <a:solidFill>
                <a:srgbClr val="FEFEFE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Sept. 21....Daily Routines &amp; Describing People" id="268" name="Google Shape;26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0884" y="0"/>
            <a:ext cx="8281116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1"/>
          <p:cNvSpPr txBox="1"/>
          <p:nvPr/>
        </p:nvSpPr>
        <p:spPr>
          <a:xfrm>
            <a:off x="573206" y="2156346"/>
            <a:ext cx="2947916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DOES HE DO DURING HIS DAY?</a:t>
            </a:r>
            <a:endParaRPr sz="24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0" name="Google Shape;270;p11"/>
          <p:cNvSpPr/>
          <p:nvPr/>
        </p:nvSpPr>
        <p:spPr>
          <a:xfrm>
            <a:off x="181970" y="4893692"/>
            <a:ext cx="4021540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JULIA’S STORY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https://www.sutori.com/story/my-daily-routine--TMLcPQV74b9gfcRvnAwXtCGq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d5acf6ffaf_0_10"/>
          <p:cNvSpPr txBox="1"/>
          <p:nvPr/>
        </p:nvSpPr>
        <p:spPr>
          <a:xfrm>
            <a:off x="605307" y="1815921"/>
            <a:ext cx="9144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ES" sz="6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do you usually do during your week?</a:t>
            </a:r>
            <a:endParaRPr sz="6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 txBox="1"/>
          <p:nvPr/>
        </p:nvSpPr>
        <p:spPr>
          <a:xfrm>
            <a:off x="682388" y="835945"/>
            <a:ext cx="2770496" cy="25545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0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THIS IS ITS DAILY ROUTINE: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Quarantine ruins my daily routine... : memes" id="214" name="Google Shape;21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71690" y="0"/>
            <a:ext cx="6743533" cy="6887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9695" y="456163"/>
            <a:ext cx="3137875" cy="31378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4"/>
          <p:cNvSpPr/>
          <p:nvPr/>
        </p:nvSpPr>
        <p:spPr>
          <a:xfrm>
            <a:off x="7349695" y="3698387"/>
            <a:ext cx="2917739" cy="783459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Drink a cup of coffee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1" name="Google Shape;221;p4"/>
          <p:cNvSpPr txBox="1"/>
          <p:nvPr/>
        </p:nvSpPr>
        <p:spPr>
          <a:xfrm>
            <a:off x="7492409" y="4877863"/>
            <a:ext cx="4699591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What other habits do Colombian people have? </a:t>
            </a:r>
            <a:endParaRPr sz="36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Daily Routines in English Woodward English" id="222" name="Google Shape;22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9817" y="-1"/>
            <a:ext cx="6858000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d11d40cce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9923301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5"/>
          <p:cNvPicPr preferRelativeResize="0"/>
          <p:nvPr/>
        </p:nvPicPr>
        <p:blipFill rotWithShape="1">
          <a:blip r:embed="rId3">
            <a:alphaModFix/>
          </a:blip>
          <a:srcRect b="8061" l="25411" r="26402" t="15204"/>
          <a:stretch/>
        </p:blipFill>
        <p:spPr>
          <a:xfrm>
            <a:off x="1044475" y="371750"/>
            <a:ext cx="9324350" cy="613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6"/>
          <p:cNvPicPr preferRelativeResize="0"/>
          <p:nvPr/>
        </p:nvPicPr>
        <p:blipFill rotWithShape="1">
          <a:blip r:embed="rId3">
            <a:alphaModFix/>
          </a:blip>
          <a:srcRect b="7397" l="14895" r="13274" t="25340"/>
          <a:stretch/>
        </p:blipFill>
        <p:spPr>
          <a:xfrm>
            <a:off x="0" y="128788"/>
            <a:ext cx="12300114" cy="64756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resent-simple-explanation-exercises-3-638.jpg (638×479) | Presente simple  en ingles, Lecciones de gramática, Ortografia en ingles" id="242" name="Google Shape;24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0462" y="54573"/>
            <a:ext cx="8976575" cy="673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8"/>
          <p:cNvPicPr preferRelativeResize="0"/>
          <p:nvPr/>
        </p:nvPicPr>
        <p:blipFill rotWithShape="1">
          <a:blip r:embed="rId3">
            <a:alphaModFix/>
          </a:blip>
          <a:srcRect b="41345" l="25562" r="17735" t="19246"/>
          <a:stretch/>
        </p:blipFill>
        <p:spPr>
          <a:xfrm>
            <a:off x="309092" y="656823"/>
            <a:ext cx="11423561" cy="5756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Berlín">
  <a:themeElements>
    <a:clrScheme name="Berli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2021-04-24T22:25:15Z</dcterms:created>
  <dc:creator>JULY</dc:creator>
</cp:coreProperties>
</file>