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6" r:id="rId7"/>
    <p:sldId id="264" r:id="rId8"/>
    <p:sldId id="267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err="1" smtClean="0"/>
              <a:t>Wh-questions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9th grade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9444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nny Job Interview Questions and Answers | Dorothy Rawlinson | Hr humor,  Funny jobs, Work hum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741" y="110999"/>
            <a:ext cx="6567197" cy="659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0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 plain English ...: TEACHING AND LEARNING ENGLISH - LESSO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739" y="38814"/>
            <a:ext cx="8770512" cy="680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21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ackling Wh Questions exercises | Wh questions, This or that questions, Wh  questions exerci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8" y="19317"/>
            <a:ext cx="11062952" cy="683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76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nglish Immersion Program : Simple present Wh-questions and stata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342" y="584043"/>
            <a:ext cx="7958114" cy="596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32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33339" y="927279"/>
            <a:ext cx="928566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QUESTION BANK:</a:t>
            </a:r>
          </a:p>
          <a:p>
            <a:endParaRPr lang="es-ES" sz="3200" dirty="0" smtClean="0"/>
          </a:p>
          <a:p>
            <a:pPr marL="342900" indent="-342900">
              <a:buFontTx/>
              <a:buAutoNum type="arabicPeriod"/>
            </a:pPr>
            <a:r>
              <a:rPr lang="es-ES" sz="3200" dirty="0" err="1"/>
              <a:t>What’s</a:t>
            </a:r>
            <a:r>
              <a:rPr lang="es-ES" sz="3200" dirty="0"/>
              <a:t> </a:t>
            </a:r>
            <a:r>
              <a:rPr lang="es-ES" sz="3200" dirty="0" err="1"/>
              <a:t>your</a:t>
            </a:r>
            <a:r>
              <a:rPr lang="es-ES" sz="3200" dirty="0"/>
              <a:t> </a:t>
            </a:r>
            <a:r>
              <a:rPr lang="es-ES" sz="3200" dirty="0" err="1"/>
              <a:t>name</a:t>
            </a:r>
            <a:r>
              <a:rPr lang="es-ES" sz="3200" dirty="0"/>
              <a:t>?</a:t>
            </a:r>
          </a:p>
          <a:p>
            <a:pPr marL="342900" indent="-342900">
              <a:buFontTx/>
              <a:buAutoNum type="arabicPeriod"/>
            </a:pPr>
            <a:r>
              <a:rPr lang="es-ES" sz="3200" dirty="0" err="1"/>
              <a:t>Where</a:t>
            </a:r>
            <a:r>
              <a:rPr lang="es-ES" sz="3200" dirty="0"/>
              <a:t> do </a:t>
            </a:r>
            <a:r>
              <a:rPr lang="es-ES" sz="3200" dirty="0" err="1"/>
              <a:t>you</a:t>
            </a:r>
            <a:r>
              <a:rPr lang="es-ES" sz="3200" dirty="0"/>
              <a:t> </a:t>
            </a:r>
            <a:r>
              <a:rPr lang="es-ES" sz="3200" dirty="0" err="1"/>
              <a:t>live</a:t>
            </a:r>
            <a:r>
              <a:rPr lang="es-ES" sz="3200" dirty="0" smtClean="0"/>
              <a:t>?</a:t>
            </a:r>
          </a:p>
          <a:p>
            <a:pPr marL="342900" indent="-342900">
              <a:buFontTx/>
              <a:buAutoNum type="arabicPeriod"/>
            </a:pPr>
            <a:r>
              <a:rPr lang="es-ES" sz="3200" dirty="0" err="1"/>
              <a:t>How</a:t>
            </a:r>
            <a:r>
              <a:rPr lang="es-ES" sz="3200" dirty="0"/>
              <a:t> </a:t>
            </a:r>
            <a:r>
              <a:rPr lang="es-ES" sz="3200" dirty="0" err="1"/>
              <a:t>old</a:t>
            </a:r>
            <a:r>
              <a:rPr lang="es-ES" sz="3200" dirty="0"/>
              <a:t> are </a:t>
            </a:r>
            <a:r>
              <a:rPr lang="es-ES" sz="3200" dirty="0" err="1"/>
              <a:t>you</a:t>
            </a:r>
            <a:r>
              <a:rPr lang="es-ES" sz="3200" dirty="0" smtClean="0"/>
              <a:t>?</a:t>
            </a:r>
            <a:endParaRPr lang="es-ES" sz="3200" dirty="0"/>
          </a:p>
          <a:p>
            <a:pPr marL="342900" indent="-342900">
              <a:buAutoNum type="arabicPeriod"/>
            </a:pPr>
            <a:r>
              <a:rPr lang="es-ES" sz="3200" dirty="0" err="1" smtClean="0"/>
              <a:t>What</a:t>
            </a:r>
            <a:r>
              <a:rPr lang="es-ES" sz="3200" dirty="0" smtClean="0"/>
              <a:t> do </a:t>
            </a:r>
            <a:r>
              <a:rPr lang="es-ES" sz="3200" dirty="0" err="1" smtClean="0"/>
              <a:t>you</a:t>
            </a:r>
            <a:r>
              <a:rPr lang="es-ES" sz="3200" dirty="0" smtClean="0"/>
              <a:t> do?</a:t>
            </a:r>
          </a:p>
          <a:p>
            <a:pPr marL="342900" indent="-342900">
              <a:buAutoNum type="arabicPeriod"/>
            </a:pPr>
            <a:r>
              <a:rPr lang="es-ES" sz="3200" dirty="0" err="1" smtClean="0"/>
              <a:t>What</a:t>
            </a:r>
            <a:r>
              <a:rPr lang="es-ES" sz="3200" dirty="0" smtClean="0"/>
              <a:t> do </a:t>
            </a:r>
            <a:r>
              <a:rPr lang="es-ES" sz="3200" dirty="0" err="1" smtClean="0"/>
              <a:t>you</a:t>
            </a:r>
            <a:r>
              <a:rPr lang="es-ES" sz="3200" dirty="0" smtClean="0"/>
              <a:t> do </a:t>
            </a:r>
            <a:r>
              <a:rPr lang="es-ES" sz="3200" dirty="0" err="1" smtClean="0"/>
              <a:t>during</a:t>
            </a:r>
            <a:r>
              <a:rPr lang="es-ES" sz="3200" dirty="0" smtClean="0"/>
              <a:t> </a:t>
            </a:r>
            <a:r>
              <a:rPr lang="es-ES" sz="3200" dirty="0" err="1" smtClean="0"/>
              <a:t>your</a:t>
            </a:r>
            <a:r>
              <a:rPr lang="es-ES" sz="3200" dirty="0" smtClean="0"/>
              <a:t> </a:t>
            </a:r>
            <a:r>
              <a:rPr lang="es-ES" sz="3200" dirty="0" err="1" smtClean="0"/>
              <a:t>day</a:t>
            </a:r>
            <a:r>
              <a:rPr lang="es-ES" sz="3200" dirty="0" smtClean="0"/>
              <a:t>?</a:t>
            </a:r>
          </a:p>
          <a:p>
            <a:pPr marL="342900" indent="-342900">
              <a:buAutoNum type="arabicPeriod"/>
            </a:pPr>
            <a:r>
              <a:rPr lang="es-ES" sz="3200" dirty="0"/>
              <a:t> </a:t>
            </a:r>
            <a:r>
              <a:rPr lang="es-ES" sz="3200" dirty="0" err="1" smtClean="0"/>
              <a:t>what’s</a:t>
            </a:r>
            <a:r>
              <a:rPr lang="es-ES" sz="3200" dirty="0" smtClean="0"/>
              <a:t> </a:t>
            </a:r>
            <a:r>
              <a:rPr lang="es-ES" sz="3200" dirty="0" err="1" smtClean="0"/>
              <a:t>your</a:t>
            </a:r>
            <a:r>
              <a:rPr lang="es-ES" sz="3200" dirty="0" smtClean="0"/>
              <a:t> </a:t>
            </a:r>
            <a:r>
              <a:rPr lang="es-ES" sz="3200" dirty="0" err="1" smtClean="0"/>
              <a:t>favorite</a:t>
            </a:r>
            <a:r>
              <a:rPr lang="es-ES" sz="3200" dirty="0" smtClean="0"/>
              <a:t> </a:t>
            </a:r>
            <a:r>
              <a:rPr lang="es-ES" sz="3200" dirty="0" err="1" smtClean="0"/>
              <a:t>part</a:t>
            </a:r>
            <a:r>
              <a:rPr lang="es-ES" sz="3200" dirty="0" smtClean="0"/>
              <a:t> of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day</a:t>
            </a:r>
            <a:r>
              <a:rPr lang="es-ES" sz="3200" dirty="0" smtClean="0"/>
              <a:t>? </a:t>
            </a:r>
            <a:r>
              <a:rPr lang="es-ES" sz="3200" dirty="0" err="1" smtClean="0"/>
              <a:t>Why</a:t>
            </a:r>
            <a:r>
              <a:rPr lang="es-ES" sz="3200" dirty="0" smtClean="0"/>
              <a:t>?</a:t>
            </a:r>
          </a:p>
          <a:p>
            <a:pPr marL="342900" indent="-342900">
              <a:buAutoNum type="arabicPeriod"/>
            </a:pPr>
            <a:r>
              <a:rPr lang="es-ES" sz="3200" dirty="0" err="1" smtClean="0"/>
              <a:t>When</a:t>
            </a:r>
            <a:r>
              <a:rPr lang="es-ES" sz="3200" dirty="0" smtClean="0"/>
              <a:t> do </a:t>
            </a:r>
            <a:r>
              <a:rPr lang="es-ES" sz="3200" dirty="0" err="1" smtClean="0"/>
              <a:t>you</a:t>
            </a:r>
            <a:r>
              <a:rPr lang="es-ES" sz="3200" dirty="0" smtClean="0"/>
              <a:t> </a:t>
            </a:r>
            <a:r>
              <a:rPr lang="es-ES" sz="3200" u="sng" dirty="0" err="1" smtClean="0"/>
              <a:t>go</a:t>
            </a:r>
            <a:r>
              <a:rPr lang="es-ES" sz="3200" u="sng" dirty="0" smtClean="0"/>
              <a:t> to </a:t>
            </a:r>
            <a:r>
              <a:rPr lang="es-ES" sz="3200" u="sng" dirty="0" err="1" smtClean="0"/>
              <a:t>work</a:t>
            </a:r>
            <a:r>
              <a:rPr lang="es-ES" sz="3200" u="sng" dirty="0" smtClean="0"/>
              <a:t>?</a:t>
            </a:r>
          </a:p>
          <a:p>
            <a:pPr marL="342900" indent="-342900">
              <a:buAutoNum type="arabicPeriod"/>
            </a:pPr>
            <a:r>
              <a:rPr lang="es-ES" sz="3200" dirty="0" err="1" smtClean="0"/>
              <a:t>What</a:t>
            </a:r>
            <a:r>
              <a:rPr lang="es-ES" sz="3200" dirty="0" smtClean="0"/>
              <a:t> time do </a:t>
            </a:r>
            <a:r>
              <a:rPr lang="es-ES" sz="3200" dirty="0" err="1" smtClean="0"/>
              <a:t>you</a:t>
            </a:r>
            <a:r>
              <a:rPr lang="es-ES" sz="3200" dirty="0" smtClean="0"/>
              <a:t> </a:t>
            </a:r>
            <a:r>
              <a:rPr lang="es-ES" sz="3200" u="sng" dirty="0" err="1" smtClean="0"/>
              <a:t>get</a:t>
            </a:r>
            <a:r>
              <a:rPr lang="es-ES" sz="3200" u="sng" dirty="0" smtClean="0"/>
              <a:t> up?</a:t>
            </a:r>
          </a:p>
        </p:txBody>
      </p:sp>
      <p:pic>
        <p:nvPicPr>
          <p:cNvPr id="2050" name="Picture 2" descr="Plot + Scatter: It all starts with the ques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830" y="675062"/>
            <a:ext cx="4871640" cy="276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55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h7NqlDv_o0cGEtPq9Ptikgm2SNqnQR8Xzaa2jTOra9dBSMXkJyxlazBTzCA0qN7cuLVrkj956tVeqBNePOzIP_XXdDVGF7_r57XKRdOLc7tGLN3eKZxWqoQQquT44zoCU4YJ36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28563" r="-1860" b="14535"/>
          <a:stretch/>
        </p:blipFill>
        <p:spPr bwMode="auto">
          <a:xfrm>
            <a:off x="1264285" y="224589"/>
            <a:ext cx="9997271" cy="634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136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4.googleusercontent.com/FzkPDojl0y8KarREEreWnEdWy4PvXQ7CX2zBKsGyIWqh-kFCbsgozi7vsTW4-_iRk357-Q0tnK9m2__7DOoNt1MPRufQQ5GzD9ch3KHz-GdWfM7ONkpIvMZGUgacRRwhgXhnuS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39" b="11148"/>
          <a:stretch/>
        </p:blipFill>
        <p:spPr bwMode="auto">
          <a:xfrm>
            <a:off x="1138989" y="-48126"/>
            <a:ext cx="9593180" cy="69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772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41927" y="133171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 err="1" smtClean="0"/>
              <a:t>Practice</a:t>
            </a:r>
            <a:r>
              <a:rPr lang="es-CO" dirty="0" smtClean="0"/>
              <a:t>: https</a:t>
            </a:r>
            <a:r>
              <a:rPr lang="es-CO" dirty="0"/>
              <a:t>://es.liveworksheets.com/worksheets/en/English_as_a_Second_Language_(ESL)/Daily_routines/Daily_Routines_reading_af516790oc</a:t>
            </a:r>
          </a:p>
        </p:txBody>
      </p:sp>
    </p:spTree>
    <p:extLst>
      <p:ext uri="{BB962C8B-B14F-4D97-AF65-F5344CB8AC3E}">
        <p14:creationId xmlns:p14="http://schemas.microsoft.com/office/powerpoint/2010/main" val="48068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676</TotalTime>
  <Words>67</Words>
  <Application>Microsoft Office PowerPoint</Application>
  <PresentationFormat>Panorámica</PresentationFormat>
  <Paragraphs>13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Celestial</vt:lpstr>
      <vt:lpstr>Wh-questions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Wh-questions</dc:title>
  <dc:creator>JULY</dc:creator>
  <cp:lastModifiedBy>JULY</cp:lastModifiedBy>
  <cp:revision>14</cp:revision>
  <dcterms:created xsi:type="dcterms:W3CDTF">2021-05-01T21:52:49Z</dcterms:created>
  <dcterms:modified xsi:type="dcterms:W3CDTF">2021-06-22T13:16:35Z</dcterms:modified>
</cp:coreProperties>
</file>